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2" name="11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738290" y="3227949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523976" y="2320521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23976" y="1257688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23976" y="1870973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00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523976" y="1045633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2023-01-30T15:49:03Z</dcterms:modified>
</cp:coreProperties>
</file>