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17024" y="601064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02710" y="505004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02710" y="392341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02710" y="453670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02710" y="371136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2023-01-30T15:48:36Z</dcterms:modified>
</cp:coreProperties>
</file>