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2" name="11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95480" y="303227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207167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945047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1558332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732992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2023-01-30T15:47:41Z</dcterms:modified>
</cp:coreProperties>
</file>