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333553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259574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149338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208917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20989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2023-01-30T15:52:57Z</dcterms:modified>
</cp:coreProperties>
</file>