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166654" y="102101"/>
            <a:ext cx="4855474" cy="6653798"/>
            <a:chOff x="166654" y="102101"/>
            <a:chExt cx="4855474" cy="6653798"/>
          </a:xfrm>
        </p:grpSpPr>
        <p:pic>
          <p:nvPicPr>
            <p:cNvPr id="12" name="11 Imagen" descr="Invitacion Mario Bros Editabl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55474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952604" y="3146258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738290" y="2406465"/>
              <a:ext cx="2928958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738290" y="1304108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738290" y="1899896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738290" y="1020615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18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36</cp:revision>
  <dcterms:created xsi:type="dcterms:W3CDTF">2022-08-15T14:52:18Z</dcterms:created>
  <dcterms:modified xsi:type="dcterms:W3CDTF">2023-01-30T15:52:31Z</dcterms:modified>
</cp:coreProperties>
</file>