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2" name="11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95480" y="3032271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81166" y="2071678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81166" y="945047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81166" y="1558332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00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00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81166" y="732992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27</cp:revision>
  <dcterms:created xsi:type="dcterms:W3CDTF">2022-08-15T14:52:18Z</dcterms:created>
  <dcterms:modified xsi:type="dcterms:W3CDTF">2023-01-30T15:47:16Z</dcterms:modified>
</cp:coreProperties>
</file>