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2B800"/>
    <a:srgbClr val="FF9BDE"/>
    <a:srgbClr val="CC66FF"/>
    <a:srgbClr val="00CCFF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35" name="3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34" name="33 Imagen" descr="Sunflower Birthday Party Invitation 6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02300" y="2143116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02300" y="2865421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92D05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92D05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02300" y="1722128"/>
              <a:ext cx="3429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C000"/>
                  </a:solidFill>
                  <a:latin typeface="+mj-lt"/>
                </a:rPr>
                <a:t>Aniversário da</a:t>
              </a:r>
              <a:endParaRPr lang="es-AR" sz="28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02300" y="3322770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02738" y="4550268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54</cp:revision>
  <dcterms:created xsi:type="dcterms:W3CDTF">2022-08-15T14:52:18Z</dcterms:created>
  <dcterms:modified xsi:type="dcterms:W3CDTF">2023-01-02T19:03:57Z</dcterms:modified>
</cp:coreProperties>
</file>