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96005"/>
            <a:ext cx="4861570" cy="6653798"/>
            <a:chOff x="166654" y="96005"/>
            <a:chExt cx="4861570" cy="6653798"/>
          </a:xfrm>
        </p:grpSpPr>
        <p:pic>
          <p:nvPicPr>
            <p:cNvPr id="21" name="20 Imagen" descr="Sunflower Birthday Party Invitation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60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25491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297721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176277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43456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69285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2023-01-02T19:01:22Z</dcterms:modified>
</cp:coreProperties>
</file>