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DE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4618" cy="6653798"/>
            <a:chOff x="166654" y="102101"/>
            <a:chExt cx="4864618" cy="6653798"/>
          </a:xfrm>
        </p:grpSpPr>
        <p:pic>
          <p:nvPicPr>
            <p:cNvPr id="11" name="10 Imagen" descr="Girl Birth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4618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62761" y="237077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9BDE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62761" y="314669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62761" y="1878630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C000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62761" y="355042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34265" y="480871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49</cp:revision>
  <dcterms:created xsi:type="dcterms:W3CDTF">2022-08-15T14:52:18Z</dcterms:created>
  <dcterms:modified xsi:type="dcterms:W3CDTF">2023-01-02T18:59:44Z</dcterms:modified>
</cp:coreProperties>
</file>