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F9E94-B095-4DC1-A8B5-6B0F01785D39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79C0-0187-4589-B2B9-4EB88649F7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179C0-0187-4589-B2B9-4EB88649F7B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1" name="20 Imagen" descr="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0573" y="367934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20573" y="432228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20573" y="339133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20573" y="4726017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92077" y="573323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2023-01-06T20:31:06Z</dcterms:modified>
</cp:coreProperties>
</file>