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9E94-B095-4DC1-A8B5-6B0F01785D39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79C0-0187-4589-B2B9-4EB88649F7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179C0-0187-4589-B2B9-4EB88649F7B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1839" y="375377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41839" y="439671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41839" y="346576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41839" y="4800448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13343" y="580766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2023-01-06T20:30:40Z</dcterms:modified>
</cp:coreProperties>
</file>