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1" name="10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738290" y="4030967"/>
              <a:ext cx="32147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38289" y="4673909"/>
              <a:ext cx="3214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738289" y="3742956"/>
              <a:ext cx="3214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738289" y="5077641"/>
              <a:ext cx="321471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188555" y="626449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2023-01-06T20:29:20Z</dcterms:modified>
</cp:coreProperties>
</file>