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31997"/>
            <a:ext cx="5001778" cy="6794006"/>
            <a:chOff x="166654" y="31997"/>
            <a:chExt cx="5001778" cy="6794006"/>
          </a:xfrm>
        </p:grpSpPr>
        <p:pic>
          <p:nvPicPr>
            <p:cNvPr id="18" name="17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5001778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1839" y="35954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1839" y="42383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1839" y="330739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1839" y="46420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58289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2023-01-06T20:27:19Z</dcterms:modified>
</cp:coreProperties>
</file>