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CC66FF"/>
    <a:srgbClr val="00CCFF"/>
    <a:srgbClr val="FF9BDE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34" name="33 Imagen" descr="Ballerina Birthday Party Invitation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7384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21242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7757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2023-01-01T21:19:37Z</dcterms:modified>
</cp:coreProperties>
</file>