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A8FFF"/>
    <a:srgbClr val="CC66FF"/>
    <a:srgbClr val="00CCFF"/>
    <a:srgbClr val="FF9BDE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31" name="30 Imagen" descr="Ballerina Birthday Part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469359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10466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14324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50839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569525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52</cp:revision>
  <dcterms:created xsi:type="dcterms:W3CDTF">2022-08-15T14:52:18Z</dcterms:created>
  <dcterms:modified xsi:type="dcterms:W3CDTF">2023-01-01T21:19:11Z</dcterms:modified>
</cp:coreProperties>
</file>