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CC66FF"/>
    <a:srgbClr val="00CCFF"/>
    <a:srgbClr val="FF9BDE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28" name="27 Imagen" descr="Ballerina Birthday Party Invitations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12933" y="375285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12933" y="438815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12933" y="3426741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12933" y="479188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84437" y="597874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2023-01-01T21:18:25Z</dcterms:modified>
</cp:coreProperties>
</file>