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00CCFF"/>
    <a:srgbClr val="FF9BDE"/>
    <a:srgbClr val="FF66CC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9" name="18 Imagen" descr="Ballerina Birthday Party Invitation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89798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53329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57187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93702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612387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2023-01-01T21:17:19Z</dcterms:modified>
</cp:coreProperties>
</file>