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8FFF"/>
    <a:srgbClr val="CC66FF"/>
    <a:srgbClr val="00CCFF"/>
    <a:srgbClr val="FF9BDE"/>
    <a:srgbClr val="FF66CC"/>
    <a:srgbClr val="75C7FF"/>
    <a:srgbClr val="FF85D6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01/01/2023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6" name="15 Grupo"/>
          <p:cNvGrpSpPr/>
          <p:nvPr/>
        </p:nvGrpSpPr>
        <p:grpSpPr>
          <a:xfrm>
            <a:off x="166654" y="95497"/>
            <a:ext cx="4861570" cy="6653798"/>
            <a:chOff x="166654" y="95497"/>
            <a:chExt cx="4861570" cy="6653798"/>
          </a:xfrm>
        </p:grpSpPr>
        <p:pic>
          <p:nvPicPr>
            <p:cNvPr id="15" name="14 Imagen" descr="Ballerina Birthday Party Invitations 2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95497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881034" y="3397921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9BDE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9BDE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881034" y="403322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DA8FFF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DA8FFF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881034" y="3071810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+mj-lt"/>
                </a:rPr>
                <a:t>Aniversário da</a:t>
              </a:r>
              <a:endParaRPr lang="es-AR" sz="2400" b="1" dirty="0"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81034" y="4436958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52538" y="5623812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49</cp:revision>
  <dcterms:created xsi:type="dcterms:W3CDTF">2022-08-15T14:52:18Z</dcterms:created>
  <dcterms:modified xsi:type="dcterms:W3CDTF">2023-01-01T21:16:41Z</dcterms:modified>
</cp:coreProperties>
</file>