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906000" cy="6858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CFF"/>
    <a:srgbClr val="FF9BDE"/>
    <a:srgbClr val="CC66FF"/>
    <a:srgbClr val="FF66CC"/>
    <a:srgbClr val="75C7FF"/>
    <a:srgbClr val="FF85D6"/>
    <a:srgbClr val="DA8FFF"/>
    <a:srgbClr val="FF89C4"/>
    <a:srgbClr val="93CDDD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369" autoAdjust="0"/>
    <p:restoredTop sz="94641" autoAdjust="0"/>
  </p:normalViewPr>
  <p:slideViewPr>
    <p:cSldViewPr>
      <p:cViewPr>
        <p:scale>
          <a:sx n="60" d="100"/>
          <a:sy n="60" d="100"/>
        </p:scale>
        <p:origin x="-1372" y="-160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01/01/2023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01/01/2023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01/01/2023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01/01/2023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01/01/2023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01/01/2023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01/01/2023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01/01/2023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01/01/2023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01/01/2023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01/01/2023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706986-AAA9-4A75-AB08-12036620F74F}" type="datetimeFigureOut">
              <a:rPr lang="es-ES" smtClean="0"/>
              <a:pPr/>
              <a:t>01/01/2023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9 Rectángulo"/>
          <p:cNvSpPr/>
          <p:nvPr/>
        </p:nvSpPr>
        <p:spPr>
          <a:xfrm>
            <a:off x="7739082" y="6581025"/>
            <a:ext cx="2156168" cy="276999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s-E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AR" sz="1200" b="1" dirty="0" smtClean="0"/>
              <a:t>www.convitedeaniversario.net</a:t>
            </a:r>
            <a:endParaRPr lang="es-AR" sz="1200" b="1" dirty="0"/>
          </a:p>
        </p:txBody>
      </p:sp>
      <p:grpSp>
        <p:nvGrpSpPr>
          <p:cNvPr id="12" name="11 Grupo"/>
          <p:cNvGrpSpPr/>
          <p:nvPr/>
        </p:nvGrpSpPr>
        <p:grpSpPr>
          <a:xfrm>
            <a:off x="166654" y="95497"/>
            <a:ext cx="4861570" cy="6653798"/>
            <a:chOff x="166654" y="95497"/>
            <a:chExt cx="4861570" cy="6653798"/>
          </a:xfrm>
        </p:grpSpPr>
        <p:pic>
          <p:nvPicPr>
            <p:cNvPr id="11" name="10 Imagen" descr="Ballerina Birthday Party Invitations 1.pn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66654" y="95497"/>
              <a:ext cx="4861570" cy="6653798"/>
            </a:xfrm>
            <a:prstGeom prst="rect">
              <a:avLst/>
            </a:prstGeom>
          </p:spPr>
        </p:pic>
        <p:sp>
          <p:nvSpPr>
            <p:cNvPr id="20" name="19 CuadroTexto"/>
            <p:cNvSpPr txBox="1"/>
            <p:nvPr/>
          </p:nvSpPr>
          <p:spPr>
            <a:xfrm>
              <a:off x="881034" y="3467100"/>
              <a:ext cx="3429023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AR" sz="4400" b="1" dirty="0" smtClean="0">
                  <a:solidFill>
                    <a:srgbClr val="FF9BDE"/>
                  </a:solidFill>
                  <a:latin typeface="+mj-lt"/>
                </a:rPr>
                <a:t>Nome</a:t>
              </a:r>
              <a:endParaRPr lang="es-AR" sz="4400" b="1" dirty="0">
                <a:solidFill>
                  <a:srgbClr val="FF9BDE"/>
                </a:solidFill>
                <a:latin typeface="+mj-lt"/>
              </a:endParaRPr>
            </a:p>
          </p:txBody>
        </p:sp>
        <p:sp>
          <p:nvSpPr>
            <p:cNvPr id="22" name="21 CuadroTexto"/>
            <p:cNvSpPr txBox="1"/>
            <p:nvPr/>
          </p:nvSpPr>
          <p:spPr>
            <a:xfrm>
              <a:off x="881034" y="4102405"/>
              <a:ext cx="342902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AR" sz="2400" b="1" dirty="0" smtClean="0">
                  <a:solidFill>
                    <a:srgbClr val="00CCFF"/>
                  </a:solidFill>
                  <a:latin typeface="+mj-lt"/>
                </a:rPr>
                <a:t>XX Anos</a:t>
              </a:r>
              <a:endParaRPr lang="es-AR" sz="2400" b="1" dirty="0">
                <a:solidFill>
                  <a:srgbClr val="00CCFF"/>
                </a:solidFill>
                <a:latin typeface="+mj-lt"/>
              </a:endParaRPr>
            </a:p>
          </p:txBody>
        </p:sp>
        <p:sp>
          <p:nvSpPr>
            <p:cNvPr id="23" name="22 CuadroTexto"/>
            <p:cNvSpPr txBox="1"/>
            <p:nvPr/>
          </p:nvSpPr>
          <p:spPr>
            <a:xfrm>
              <a:off x="881034" y="3140989"/>
              <a:ext cx="342902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 smtClean="0">
                  <a:latin typeface="+mj-lt"/>
                </a:rPr>
                <a:t>Aniversário da</a:t>
              </a:r>
              <a:endParaRPr lang="es-AR" sz="2400" b="1" dirty="0">
                <a:latin typeface="+mj-lt"/>
              </a:endParaRPr>
            </a:p>
          </p:txBody>
        </p:sp>
        <p:sp>
          <p:nvSpPr>
            <p:cNvPr id="24" name="23 CuadroTexto"/>
            <p:cNvSpPr txBox="1"/>
            <p:nvPr/>
          </p:nvSpPr>
          <p:spPr>
            <a:xfrm>
              <a:off x="881034" y="4506137"/>
              <a:ext cx="3429024" cy="116955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1400" dirty="0" smtClean="0"/>
                <a:t>Editar com os dados da sua festa </a:t>
              </a:r>
            </a:p>
            <a:p>
              <a:pPr algn="ctr"/>
              <a:r>
                <a:rPr lang="pt-BR" sz="1400" dirty="0" smtClean="0"/>
                <a:t>Dia xx </a:t>
              </a:r>
              <a:r>
                <a:rPr lang="pt-BR" sz="1400" dirty="0" err="1" smtClean="0"/>
                <a:t>xx</a:t>
              </a:r>
              <a:r>
                <a:rPr lang="pt-BR" sz="1400" dirty="0" smtClean="0"/>
                <a:t> </a:t>
              </a:r>
              <a:r>
                <a:rPr lang="pt-BR" sz="1400" dirty="0" err="1" smtClean="0"/>
                <a:t>xx</a:t>
              </a:r>
              <a:r>
                <a:rPr lang="pt-BR" sz="1400" dirty="0" smtClean="0"/>
                <a:t> , às  XXXX</a:t>
              </a:r>
            </a:p>
            <a:p>
              <a:pPr algn="ctr"/>
              <a:r>
                <a:rPr lang="es-AR" sz="1400" dirty="0" err="1" smtClean="0"/>
                <a:t>xxxxxxxxxxxxxxxxxxxxxxxxx</a:t>
              </a:r>
              <a:endParaRPr lang="es-AR" sz="1400" dirty="0" smtClean="0"/>
            </a:p>
            <a:p>
              <a:pPr algn="ctr"/>
              <a:r>
                <a:rPr lang="es-AR" sz="1400" dirty="0" err="1" smtClean="0"/>
                <a:t>xxxxxxxxxxxx</a:t>
              </a:r>
              <a:endParaRPr lang="es-AR" sz="1400" dirty="0" smtClean="0"/>
            </a:p>
            <a:p>
              <a:pPr algn="ctr"/>
              <a:r>
                <a:rPr lang="es-AR" sz="1400" dirty="0" err="1" smtClean="0"/>
                <a:t>xxx</a:t>
              </a:r>
              <a:r>
                <a:rPr lang="es-AR" sz="1400" dirty="0" smtClean="0"/>
                <a:t> xxxx </a:t>
              </a:r>
              <a:r>
                <a:rPr lang="es-AR" sz="1400" dirty="0" err="1" smtClean="0"/>
                <a:t>xxxxxxxxxxxxxxxx</a:t>
              </a:r>
              <a:endParaRPr lang="es-AR" sz="1400" dirty="0" smtClean="0"/>
            </a:p>
          </p:txBody>
        </p:sp>
        <p:sp>
          <p:nvSpPr>
            <p:cNvPr id="25" name="24 Rectángulo"/>
            <p:cNvSpPr/>
            <p:nvPr/>
          </p:nvSpPr>
          <p:spPr>
            <a:xfrm>
              <a:off x="1452538" y="5692991"/>
              <a:ext cx="2478692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s-AR" sz="1400" b="1" dirty="0" smtClean="0"/>
                <a:t>www.convitedeaniversario.net</a:t>
              </a:r>
              <a:endParaRPr lang="es-AR" sz="1400" b="1" dirty="0"/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86</TotalTime>
  <Words>26</Words>
  <Application>Microsoft Office PowerPoint</Application>
  <PresentationFormat>A4 (210 x 297 mm)</PresentationFormat>
  <Paragraphs>10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48</cp:revision>
  <dcterms:created xsi:type="dcterms:W3CDTF">2022-08-15T14:52:18Z</dcterms:created>
  <dcterms:modified xsi:type="dcterms:W3CDTF">2023-01-01T21:15:41Z</dcterms:modified>
</cp:coreProperties>
</file>