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50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40" name="39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9" name="38 Imagen" descr="Convite de Dia das Mães 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936706" y="3357562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/>
                <a:t>Convite</a:t>
              </a:r>
              <a:endParaRPr lang="pt-BR" sz="1600" dirty="0" smtClean="0"/>
            </a:p>
            <a:p>
              <a:pPr algn="ctr"/>
              <a:r>
                <a:rPr lang="pt-BR" sz="1600" dirty="0" smtClean="0"/>
                <a:t>Editar </a:t>
              </a:r>
              <a:r>
                <a:rPr lang="pt-BR" sz="1600" dirty="0" smtClean="0"/>
                <a:t>com os dados da sua festa </a:t>
              </a:r>
            </a:p>
            <a:p>
              <a:pPr algn="ctr"/>
              <a:r>
                <a:rPr lang="pt-BR" sz="1600" dirty="0" smtClean="0"/>
                <a:t>Dia xx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, às  XXXX</a:t>
              </a:r>
            </a:p>
            <a:p>
              <a:pPr algn="ctr"/>
              <a:r>
                <a:rPr lang="es-AR" sz="1600" dirty="0" err="1" smtClean="0"/>
                <a:t>xxxxxxxxxxxxxxxxxxxxxxxxx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xxxxxxxxxxxxxxxx</a:t>
              </a:r>
              <a:endParaRPr lang="es-AR" sz="16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0036" y="492919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63</cp:revision>
  <dcterms:created xsi:type="dcterms:W3CDTF">2022-08-15T14:52:18Z</dcterms:created>
  <dcterms:modified xsi:type="dcterms:W3CDTF">2023-01-23T19:12:01Z</dcterms:modified>
</cp:coreProperties>
</file>