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6" name="35 Imagen" descr="Convite de Dia das Mães 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2660" y="3198920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5990" y="489140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2023-01-23T19:11:30Z</dcterms:modified>
</cp:coreProperties>
</file>