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4" name="3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3" name="32 Imagen" descr="Convite de Dia das Mãe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1034" y="321468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4364" y="490717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2023-01-23T19:10:56Z</dcterms:modified>
</cp:coreProperties>
</file>