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1" name="3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0" name="29 Imagen" descr="Convite de Dia das Mães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96800" y="2928934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Convite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10130" y="462142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2023-01-23T19:10:24Z</dcterms:modified>
</cp:coreProperties>
</file>