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50" y="-1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8" name="2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7" name="26 Imagen" descr="Convite de Dia das Mãe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896800" y="3216801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smtClean="0"/>
                <a:t>Convite</a:t>
              </a:r>
              <a:endParaRPr lang="pt-BR" sz="1600" dirty="0" smtClean="0"/>
            </a:p>
            <a:p>
              <a:pPr algn="ctr"/>
              <a:r>
                <a:rPr lang="pt-BR" sz="1600" dirty="0" smtClean="0"/>
                <a:t>Editar </a:t>
              </a:r>
              <a:r>
                <a:rPr lang="pt-BR" sz="1600" dirty="0" smtClean="0"/>
                <a:t>com os dados da sua festa </a:t>
              </a:r>
            </a:p>
            <a:p>
              <a:pPr algn="ctr"/>
              <a:r>
                <a:rPr lang="pt-BR" sz="1600" dirty="0" smtClean="0"/>
                <a:t>Dia xx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</a:t>
              </a:r>
              <a:r>
                <a:rPr lang="pt-BR" sz="1600" dirty="0" err="1" smtClean="0"/>
                <a:t>xx</a:t>
              </a:r>
              <a:r>
                <a:rPr lang="pt-BR" sz="1600" dirty="0" smtClean="0"/>
                <a:t> , às  XXXX</a:t>
              </a:r>
            </a:p>
            <a:p>
              <a:pPr algn="ctr"/>
              <a:r>
                <a:rPr lang="es-AR" sz="1600" dirty="0" err="1" smtClean="0"/>
                <a:t>xxxxxxxxxxxxxxxxxxxxxxxxx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</a:t>
              </a:r>
              <a:r>
                <a:rPr lang="es-AR" sz="1600" dirty="0" err="1" smtClean="0"/>
                <a:t>xxxxxxxxxxxxxxxx</a:t>
              </a:r>
              <a:endParaRPr lang="es-AR" sz="16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10130" y="4859875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2023-01-23T19:09:51Z</dcterms:modified>
</cp:coreProperties>
</file>