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Convite de Dia das Mães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25362" y="3232567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8692" y="487564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2023-01-23T19:09:13Z</dcterms:modified>
</cp:coreProperties>
</file>