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Convite de Dia das Mãe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9408" y="3335537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497861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2023-01-23T19:08:40Z</dcterms:modified>
</cp:coreProperties>
</file>