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50" y="-1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Convite de Dia das Mães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889408" y="3214686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/>
                <a:t>Convite</a:t>
              </a:r>
              <a:endParaRPr lang="pt-BR" sz="1600" dirty="0" smtClean="0"/>
            </a:p>
            <a:p>
              <a:pPr algn="ctr"/>
              <a:r>
                <a:rPr lang="pt-BR" sz="1600" dirty="0" smtClean="0"/>
                <a:t>Editar </a:t>
              </a:r>
              <a:r>
                <a:rPr lang="pt-BR" sz="1600" dirty="0" smtClean="0"/>
                <a:t>com os dados da sua festa </a:t>
              </a:r>
            </a:p>
            <a:p>
              <a:pPr algn="ctr"/>
              <a:r>
                <a:rPr lang="pt-BR" sz="1600" dirty="0" smtClean="0"/>
                <a:t>Dia xx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, às  XXXX</a:t>
              </a:r>
            </a:p>
            <a:p>
              <a:pPr algn="ctr"/>
              <a:r>
                <a:rPr lang="es-AR" sz="1600" dirty="0" err="1" smtClean="0"/>
                <a:t>xxxxxxxxxxxxxxxxxxxxxxxxx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xxxxxxxxxxxxxxxx</a:t>
              </a:r>
              <a:endParaRPr lang="es-AR" sz="16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738" y="485776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2023-01-23T19:08:12Z</dcterms:modified>
</cp:coreProperties>
</file>