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1" autoAdjust="0"/>
    <p:restoredTop sz="94641" autoAdjust="0"/>
  </p:normalViewPr>
  <p:slideViewPr>
    <p:cSldViewPr>
      <p:cViewPr>
        <p:scale>
          <a:sx n="60" d="100"/>
          <a:sy n="60" d="100"/>
        </p:scale>
        <p:origin x="-1380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43" name="4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42" name="41 Imagen" descr="Convite de Dia das Mães 1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936706" y="4121355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/>
                <a:t>Convite</a:t>
              </a:r>
              <a:endParaRPr lang="pt-BR" sz="1600" dirty="0" smtClean="0"/>
            </a:p>
            <a:p>
              <a:pPr algn="ctr"/>
              <a:r>
                <a:rPr lang="pt-BR" sz="1600" dirty="0" smtClean="0"/>
                <a:t>Editar </a:t>
              </a:r>
              <a:r>
                <a:rPr lang="pt-BR" sz="1600" dirty="0" smtClean="0"/>
                <a:t>com os dados da sua festa </a:t>
              </a:r>
            </a:p>
            <a:p>
              <a:pPr algn="ctr"/>
              <a:r>
                <a:rPr lang="pt-BR" sz="1600" dirty="0" smtClean="0"/>
                <a:t>Dia xx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, às  XXXX</a:t>
              </a:r>
            </a:p>
            <a:p>
              <a:pPr algn="ctr"/>
              <a:r>
                <a:rPr lang="es-AR" sz="1600" dirty="0" err="1" smtClean="0"/>
                <a:t>xxxxxxxxxxxxxxxxxxxxxxxxx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xxxxxxxxxxxxxxxx</a:t>
              </a:r>
              <a:endParaRPr lang="es-AR" sz="16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0036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64</cp:revision>
  <dcterms:created xsi:type="dcterms:W3CDTF">2022-08-15T14:52:18Z</dcterms:created>
  <dcterms:modified xsi:type="dcterms:W3CDTF">2023-01-23T19:12:42Z</dcterms:modified>
</cp:coreProperties>
</file>