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 Dia das Mã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89408" y="321468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483573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2023-01-23T19:07:41Z</dcterms:modified>
</cp:coreProperties>
</file>