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6600"/>
    <a:srgbClr val="FF85D6"/>
    <a:srgbClr val="00CCFF"/>
    <a:srgbClr val="CC66FF"/>
    <a:srgbClr val="FF66CC"/>
    <a:srgbClr val="75C7FF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7" name="16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Convite de Casamento Onlin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1" name="10 Rectángulo"/>
            <p:cNvSpPr/>
            <p:nvPr/>
          </p:nvSpPr>
          <p:spPr>
            <a:xfrm>
              <a:off x="1381100" y="1835339"/>
              <a:ext cx="321471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NOME </a:t>
              </a:r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&amp;</a:t>
              </a:r>
            </a:p>
            <a:p>
              <a:pPr algn="ctr"/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32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381100" y="2983995"/>
              <a:ext cx="3214710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dirty="0" smtClean="0"/>
                <a:t>Com a benção de Deus e seus pais</a:t>
              </a:r>
            </a:p>
            <a:p>
              <a:pPr algn="ctr"/>
              <a:r>
                <a:rPr lang="pt-BR" sz="1400" dirty="0" err="1" smtClean="0"/>
                <a:t>xxxxxxxxxx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xxxxxxxxxx</a:t>
              </a:r>
              <a:endParaRPr lang="pt-BR" sz="1400" dirty="0" smtClean="0"/>
            </a:p>
            <a:p>
              <a:pPr algn="ctr"/>
              <a:endParaRPr lang="pt-BR" sz="1400" dirty="0" smtClean="0"/>
            </a:p>
            <a:p>
              <a:pPr algn="ctr"/>
              <a:r>
                <a:rPr lang="pt-BR" sz="1400" dirty="0" smtClean="0"/>
                <a:t>Convidam para a cerimônia de seu casamento</a:t>
              </a:r>
              <a:endParaRPr lang="es-AR" sz="1400" dirty="0" smtClean="0"/>
            </a:p>
            <a:p>
              <a:pPr algn="ctr"/>
              <a:endParaRPr lang="pt-BR" sz="1400" dirty="0" smtClean="0"/>
            </a:p>
            <a:p>
              <a:pPr algn="ctr"/>
              <a:r>
                <a:rPr lang="pt-BR" sz="1400" dirty="0" smtClean="0"/>
                <a:t>Editar </a:t>
              </a:r>
              <a:r>
                <a:rPr lang="pt-BR" sz="1400" dirty="0" smtClean="0"/>
                <a:t>com os dados da sua festa </a:t>
              </a:r>
            </a:p>
            <a:p>
              <a:pPr algn="ctr"/>
              <a:r>
                <a:rPr lang="es-AR" sz="1400" dirty="0" err="1" smtClean="0"/>
                <a:t>Dia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 , </a:t>
              </a:r>
              <a:r>
                <a:rPr lang="es-AR" sz="1400" dirty="0" err="1" smtClean="0"/>
                <a:t>às</a:t>
              </a:r>
              <a:r>
                <a:rPr lang="es-AR" sz="1400" dirty="0" smtClean="0"/>
                <a:t>  XXXX</a:t>
              </a:r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</a:t>
              </a:r>
              <a:endParaRPr lang="es-AR" sz="1400" dirty="0" smtClean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1704392" y="547867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39</Words>
  <Application>Microsoft Office PowerPoint</Application>
  <PresentationFormat>A4 (210 x 297 mm)</PresentationFormat>
  <Paragraphs>14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63</cp:revision>
  <dcterms:created xsi:type="dcterms:W3CDTF">2022-08-15T14:52:18Z</dcterms:created>
  <dcterms:modified xsi:type="dcterms:W3CDTF">2023-01-21T20:26:09Z</dcterms:modified>
</cp:coreProperties>
</file>