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 Casamento Onlin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008008" y="1428736"/>
              <a:ext cx="3214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 </a:t>
              </a:r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08008" y="2577392"/>
              <a:ext cx="321471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dirty="0" smtClean="0"/>
                <a:t>Com a benção de Deus e seus pais</a:t>
              </a:r>
            </a:p>
            <a:p>
              <a:pPr algn="ctr"/>
              <a:r>
                <a:rPr lang="pt-BR" sz="1400" dirty="0" err="1" smtClean="0"/>
                <a:t>xxxxxxxxxx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xxxxxxxxxx</a:t>
              </a:r>
              <a:endParaRPr lang="pt-B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Convidam para a cerimônia de seu casamento</a:t>
              </a:r>
              <a:endParaRPr lang="es-A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Editar </a:t>
              </a:r>
              <a:r>
                <a:rPr lang="pt-BR" sz="1400" dirty="0" smtClean="0"/>
                <a:t>com os dados da sua festa </a:t>
              </a:r>
            </a:p>
            <a:p>
              <a:pPr algn="ctr"/>
              <a:r>
                <a:rPr lang="es-AR" sz="1400" dirty="0" err="1" smtClean="0"/>
                <a:t>Dia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, </a:t>
              </a:r>
              <a:r>
                <a:rPr lang="es-AR" sz="1400" dirty="0" err="1" smtClean="0"/>
                <a:t>às</a:t>
              </a:r>
              <a:r>
                <a:rPr lang="es-AR" sz="1400" dirty="0" smtClean="0"/>
                <a:t>  XXXX</a:t>
              </a:r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</a:t>
              </a:r>
              <a:endParaRPr lang="es-AR" sz="1400" dirty="0" smtClean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331300" y="507207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2023-01-21T20:25:51Z</dcterms:modified>
</cp:coreProperties>
</file>