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89C4"/>
    <a:srgbClr val="FF6600"/>
    <a:srgbClr val="FF85D6"/>
    <a:srgbClr val="00CCFF"/>
    <a:srgbClr val="CC66FF"/>
    <a:srgbClr val="FF66CC"/>
    <a:srgbClr val="75C7FF"/>
    <a:srgbClr val="DA8FFF"/>
    <a:srgbClr val="93CDD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369" autoAdjust="0"/>
    <p:restoredTop sz="94641" autoAdjust="0"/>
  </p:normalViewPr>
  <p:slideViewPr>
    <p:cSldViewPr>
      <p:cViewPr>
        <p:scale>
          <a:sx n="60" d="100"/>
          <a:sy n="60" d="100"/>
        </p:scale>
        <p:origin x="-1372" y="-160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21/01/2023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21/01/2023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21/01/2023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21/01/2023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21/01/2023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21/01/2023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21/01/2023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21/01/2023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21/01/2023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21/01/2023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21/01/2023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21/01/2023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9 Rectángulo"/>
          <p:cNvSpPr/>
          <p:nvPr/>
        </p:nvSpPr>
        <p:spPr>
          <a:xfrm>
            <a:off x="7739082" y="6581025"/>
            <a:ext cx="215616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www.convitedeaniversario.net</a:t>
            </a:r>
            <a:endParaRPr lang="es-AR" sz="1200" b="1" dirty="0"/>
          </a:p>
        </p:txBody>
      </p:sp>
      <p:grpSp>
        <p:nvGrpSpPr>
          <p:cNvPr id="17" name="16 Grupo"/>
          <p:cNvGrpSpPr/>
          <p:nvPr/>
        </p:nvGrpSpPr>
        <p:grpSpPr>
          <a:xfrm>
            <a:off x="166654" y="102101"/>
            <a:ext cx="4861570" cy="6653798"/>
            <a:chOff x="166654" y="102101"/>
            <a:chExt cx="4861570" cy="6653798"/>
          </a:xfrm>
        </p:grpSpPr>
        <p:pic>
          <p:nvPicPr>
            <p:cNvPr id="9" name="8 Imagen" descr="Convite de Casamento Online 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102101"/>
              <a:ext cx="4861570" cy="6653798"/>
            </a:xfrm>
            <a:prstGeom prst="rect">
              <a:avLst/>
            </a:prstGeom>
          </p:spPr>
        </p:pic>
        <p:sp>
          <p:nvSpPr>
            <p:cNvPr id="11" name="10 Rectángulo"/>
            <p:cNvSpPr/>
            <p:nvPr/>
          </p:nvSpPr>
          <p:spPr>
            <a:xfrm>
              <a:off x="1008008" y="1692463"/>
              <a:ext cx="3214710" cy="10772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s-AR" sz="3200" b="1" dirty="0" smtClean="0">
                  <a:latin typeface="Times New Roman" pitchFamily="18" charset="0"/>
                  <a:cs typeface="Times New Roman" pitchFamily="18" charset="0"/>
                </a:rPr>
                <a:t>NOME </a:t>
              </a:r>
              <a:r>
                <a:rPr lang="es-AR" sz="3200" b="1" dirty="0" smtClean="0">
                  <a:latin typeface="Times New Roman" pitchFamily="18" charset="0"/>
                  <a:cs typeface="Times New Roman" pitchFamily="18" charset="0"/>
                </a:rPr>
                <a:t>&amp;</a:t>
              </a:r>
            </a:p>
            <a:p>
              <a:pPr algn="ctr"/>
              <a:r>
                <a:rPr lang="es-AR" sz="3200" b="1" dirty="0" smtClean="0">
                  <a:latin typeface="Times New Roman" pitchFamily="18" charset="0"/>
                  <a:cs typeface="Times New Roman" pitchFamily="18" charset="0"/>
                </a:rPr>
                <a:t>NOME</a:t>
              </a:r>
              <a:endParaRPr lang="es-AR" sz="3200" b="1" dirty="0" smtClean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" name="14 CuadroTexto"/>
            <p:cNvSpPr txBox="1"/>
            <p:nvPr/>
          </p:nvSpPr>
          <p:spPr>
            <a:xfrm>
              <a:off x="1008008" y="2841119"/>
              <a:ext cx="3214710" cy="24622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pt-BR" sz="1400" dirty="0" smtClean="0"/>
                <a:t>Com a benção de Deus e seus pais</a:t>
              </a:r>
            </a:p>
            <a:p>
              <a:pPr algn="ctr"/>
              <a:r>
                <a:rPr lang="pt-BR" sz="1400" dirty="0" err="1" smtClean="0"/>
                <a:t>xxxxxxxxxx</a:t>
              </a:r>
              <a:r>
                <a:rPr lang="pt-BR" sz="1400" dirty="0" smtClean="0"/>
                <a:t> </a:t>
              </a:r>
              <a:r>
                <a:rPr lang="pt-BR" sz="1400" dirty="0" err="1" smtClean="0"/>
                <a:t>xxxxxxxxxx</a:t>
              </a:r>
              <a:endParaRPr lang="pt-BR" sz="1400" dirty="0" smtClean="0"/>
            </a:p>
            <a:p>
              <a:pPr algn="ctr"/>
              <a:endParaRPr lang="pt-BR" sz="1400" dirty="0" smtClean="0"/>
            </a:p>
            <a:p>
              <a:pPr algn="ctr"/>
              <a:r>
                <a:rPr lang="pt-BR" sz="1400" dirty="0" smtClean="0"/>
                <a:t>Convidam para a cerimônia de seu casamento</a:t>
              </a:r>
              <a:endParaRPr lang="es-AR" sz="1400" dirty="0" smtClean="0"/>
            </a:p>
            <a:p>
              <a:pPr algn="ctr"/>
              <a:endParaRPr lang="pt-BR" sz="1400" dirty="0" smtClean="0"/>
            </a:p>
            <a:p>
              <a:pPr algn="ctr"/>
              <a:r>
                <a:rPr lang="pt-BR" sz="1400" dirty="0" smtClean="0"/>
                <a:t>Editar </a:t>
              </a:r>
              <a:r>
                <a:rPr lang="pt-BR" sz="1400" dirty="0" smtClean="0"/>
                <a:t>com os dados da sua festa </a:t>
              </a:r>
            </a:p>
            <a:p>
              <a:pPr algn="ctr"/>
              <a:r>
                <a:rPr lang="es-AR" sz="1400" dirty="0" err="1" smtClean="0"/>
                <a:t>Dia</a:t>
              </a:r>
              <a:r>
                <a:rPr lang="es-AR" sz="1400" dirty="0" smtClean="0"/>
                <a:t> </a:t>
              </a:r>
              <a:r>
                <a:rPr lang="es-AR" sz="1400" dirty="0" err="1" smtClean="0"/>
                <a:t>xx</a:t>
              </a:r>
              <a:r>
                <a:rPr lang="es-AR" sz="1400" dirty="0" smtClean="0"/>
                <a:t> </a:t>
              </a:r>
              <a:r>
                <a:rPr lang="es-AR" sz="1400" dirty="0" err="1" smtClean="0"/>
                <a:t>xx</a:t>
              </a:r>
              <a:r>
                <a:rPr lang="es-AR" sz="1400" dirty="0" smtClean="0"/>
                <a:t> </a:t>
              </a:r>
              <a:r>
                <a:rPr lang="es-AR" sz="1400" dirty="0" err="1" smtClean="0"/>
                <a:t>xx</a:t>
              </a:r>
              <a:r>
                <a:rPr lang="es-AR" sz="1400" dirty="0" smtClean="0"/>
                <a:t> , </a:t>
              </a:r>
              <a:r>
                <a:rPr lang="es-AR" sz="1400" dirty="0" err="1" smtClean="0"/>
                <a:t>às</a:t>
              </a:r>
              <a:r>
                <a:rPr lang="es-AR" sz="1400" dirty="0" smtClean="0"/>
                <a:t>  XXXX</a:t>
              </a:r>
            </a:p>
            <a:p>
              <a:pPr algn="ctr"/>
              <a:r>
                <a:rPr lang="es-AR" sz="1400" dirty="0" err="1" smtClean="0"/>
                <a:t>xxxxxxxxxxxxxx</a:t>
              </a:r>
              <a:endParaRPr lang="es-AR" sz="1400" dirty="0" smtClean="0"/>
            </a:p>
            <a:p>
              <a:pPr algn="ctr"/>
              <a:r>
                <a:rPr lang="es-AR" sz="1400" dirty="0" err="1" smtClean="0"/>
                <a:t>xxxxxxxxxxxxxxxxxxxx</a:t>
              </a:r>
              <a:endParaRPr lang="es-AR" sz="1400" dirty="0" smtClean="0"/>
            </a:p>
            <a:p>
              <a:pPr algn="ctr"/>
              <a:r>
                <a:rPr lang="es-AR" sz="1400" dirty="0" err="1" smtClean="0"/>
                <a:t>xxxxxxxxxxx</a:t>
              </a:r>
              <a:endParaRPr lang="es-AR" sz="1400" dirty="0" smtClean="0"/>
            </a:p>
          </p:txBody>
        </p:sp>
        <p:sp>
          <p:nvSpPr>
            <p:cNvPr id="16" name="15 Rectángulo"/>
            <p:cNvSpPr/>
            <p:nvPr/>
          </p:nvSpPr>
          <p:spPr>
            <a:xfrm>
              <a:off x="1331300" y="5335801"/>
              <a:ext cx="247869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AR" sz="1400" b="1" dirty="0" smtClean="0"/>
                <a:t>www.convitedeaniversario.net</a:t>
              </a:r>
              <a:endParaRPr lang="es-AR" sz="1400" b="1" dirty="0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</TotalTime>
  <Words>39</Words>
  <Application>Microsoft Office PowerPoint</Application>
  <PresentationFormat>A4 (210 x 297 mm)</PresentationFormat>
  <Paragraphs>14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61</cp:revision>
  <dcterms:created xsi:type="dcterms:W3CDTF">2022-08-15T14:52:18Z</dcterms:created>
  <dcterms:modified xsi:type="dcterms:W3CDTF">2023-01-21T20:25:37Z</dcterms:modified>
</cp:coreProperties>
</file>