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C4"/>
    <a:srgbClr val="FF6600"/>
    <a:srgbClr val="FF85D6"/>
    <a:srgbClr val="00CCFF"/>
    <a:srgbClr val="CC66FF"/>
    <a:srgbClr val="FF66CC"/>
    <a:srgbClr val="75C7FF"/>
    <a:srgbClr val="DA8FFF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7" name="16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de Casamento Onlin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1" name="10 Rectángulo"/>
            <p:cNvSpPr/>
            <p:nvPr/>
          </p:nvSpPr>
          <p:spPr>
            <a:xfrm>
              <a:off x="1008008" y="1406711"/>
              <a:ext cx="321471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 </a:t>
              </a:r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&amp;</a:t>
              </a:r>
            </a:p>
            <a:p>
              <a:pPr algn="ctr"/>
              <a:r>
                <a:rPr lang="es-AR" sz="3200" b="1" dirty="0" smtClean="0"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3200" b="1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1008008" y="2555367"/>
              <a:ext cx="3214710" cy="2462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400" dirty="0" smtClean="0"/>
                <a:t>Com a benção de Deus e seus pais</a:t>
              </a:r>
            </a:p>
            <a:p>
              <a:pPr algn="ctr"/>
              <a:r>
                <a:rPr lang="pt-BR" sz="1400" dirty="0" err="1" smtClean="0"/>
                <a:t>xxxxxxxxxx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xxxxxxxxxx</a:t>
              </a:r>
              <a:endParaRPr lang="pt-B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Convidam para a cerimônia de seu casamento</a:t>
              </a:r>
              <a:endParaRPr lang="es-AR" sz="1400" dirty="0" smtClean="0"/>
            </a:p>
            <a:p>
              <a:pPr algn="ctr"/>
              <a:endParaRPr lang="pt-BR" sz="1400" dirty="0" smtClean="0"/>
            </a:p>
            <a:p>
              <a:pPr algn="ctr"/>
              <a:r>
                <a:rPr lang="pt-BR" sz="1400" dirty="0" smtClean="0"/>
                <a:t>Editar </a:t>
              </a:r>
              <a:r>
                <a:rPr lang="pt-BR" sz="1400" dirty="0" smtClean="0"/>
                <a:t>com os dados da sua festa </a:t>
              </a:r>
            </a:p>
            <a:p>
              <a:pPr algn="ctr"/>
              <a:r>
                <a:rPr lang="es-AR" sz="1400" dirty="0" err="1" smtClean="0"/>
                <a:t>Dia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 , </a:t>
              </a:r>
              <a:r>
                <a:rPr lang="es-AR" sz="1400" dirty="0" err="1" smtClean="0"/>
                <a:t>às</a:t>
              </a:r>
              <a:r>
                <a:rPr lang="es-AR" sz="1400" dirty="0" smtClean="0"/>
                <a:t>  XXXX</a:t>
              </a:r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</a:t>
              </a:r>
              <a:endParaRPr lang="es-AR" sz="1400" dirty="0" smtClean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331300" y="5050049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39</Words>
  <Application>Microsoft Office PowerPoint</Application>
  <PresentationFormat>A4 (210 x 297 mm)</PresentationFormat>
  <Paragraphs>14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2023-01-21T20:25:05Z</dcterms:modified>
</cp:coreProperties>
</file>