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08008" y="1357298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08008" y="2505954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81100" y="500063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2023-01-21T20:24:28Z</dcterms:modified>
</cp:coreProperties>
</file>