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3" name="22 Imagen" descr="Invitación de Sonic Grati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051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11909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41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2023-01-31T01:02:57Z</dcterms:modified>
</cp:coreProperties>
</file>