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Invitación de Sonic Grati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2051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11909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741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2023-01-31T01:01:27Z</dcterms:modified>
</cp:coreProperties>
</file>