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7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17" name="16 Imagen" descr="Invitación de Sonic Gratis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277895" y="626449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2063581" y="520516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2063581" y="4119096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2063581" y="4741143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2063581" y="392906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2023-01-31T01:01:11Z</dcterms:modified>
</cp:coreProperties>
</file>