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4" name="13 Imagen" descr="Invitación de Sonic Grati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81100" y="61216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50622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9762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59826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2023-01-31T01:00:17Z</dcterms:modified>
</cp:coreProperties>
</file>