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1733" y="628200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77419" y="538757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77419" y="430151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77419" y="492355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77419" y="411148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2023-01-31T00:59:48Z</dcterms:modified>
</cp:coreProperties>
</file>