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6102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7194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73663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80482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2023-01-30T22:29:33Z</dcterms:modified>
</cp:coreProperties>
</file>