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Roblox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2948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38634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38634" y="36433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38634" y="4214818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38634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2023-01-30T22:28:57Z</dcterms:modified>
</cp:coreProperties>
</file>