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62827" y="606081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8513" y="502878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8513" y="393969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8513" y="460438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8513" y="367258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2023-01-30T22:27:39Z</dcterms:modified>
</cp:coreProperties>
</file>