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05018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01815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392906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59375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66195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2023-01-30T22:27:14Z</dcterms:modified>
</cp:coreProperties>
</file>