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66CC"/>
    <a:srgbClr val="00CC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Kawaii Birthday Invitation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49135" y="348761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49135" y="413055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49135" y="319959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49135" y="453428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49201" y="545741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2023-01-26T19:49:54Z</dcterms:modified>
</cp:coreProperties>
</file>