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66CC"/>
    <a:srgbClr val="00CC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Kawaii Birthday Invitation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50887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15181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2086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555550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47867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2023-01-26T19:49:37Z</dcterms:modified>
</cp:coreProperties>
</file>