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9FF"/>
    <a:srgbClr val="FF3BBE"/>
    <a:srgbClr val="00A7E2"/>
    <a:srgbClr val="DA8FFF"/>
    <a:srgbClr val="FF66CC"/>
    <a:srgbClr val="00CCFF"/>
    <a:srgbClr val="FF85D6"/>
    <a:srgbClr val="CC66FF"/>
    <a:srgbClr val="75C7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7" name="16 Imagen" descr="Kawaii Birthday Invitations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151686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BBE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3BBE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79462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279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279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86367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B0F0"/>
                  </a:solidFill>
                  <a:latin typeface="+mj-lt"/>
                </a:rPr>
                <a:t>Aniversário da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198360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12148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2023-01-26T19:49:06Z</dcterms:modified>
</cp:coreProperties>
</file>