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9FF"/>
    <a:srgbClr val="FF3BBE"/>
    <a:srgbClr val="00A7E2"/>
    <a:srgbClr val="DA8FFF"/>
    <a:srgbClr val="FF66CC"/>
    <a:srgbClr val="00CCFF"/>
    <a:srgbClr val="FF85D6"/>
    <a:srgbClr val="CC66FF"/>
    <a:srgbClr val="75C7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Kawaii Birthda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93132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BB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BB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5742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279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279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64331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A7E2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A7E2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97799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90112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2023-01-26T19:48:39Z</dcterms:modified>
</cp:coreProperties>
</file>