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66CC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Kawaii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65175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29469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36374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698426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2023-01-26T19:47:22Z</dcterms:modified>
</cp:coreProperties>
</file>