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DA8FFF"/>
    <a:srgbClr val="00CCFF"/>
    <a:srgbClr val="FF85D6"/>
    <a:srgbClr val="CC66FF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7" name="26 Grupo"/>
          <p:cNvGrpSpPr/>
          <p:nvPr/>
        </p:nvGrpSpPr>
        <p:grpSpPr>
          <a:xfrm>
            <a:off x="166654" y="102101"/>
            <a:ext cx="4867666" cy="6653798"/>
            <a:chOff x="166654" y="102101"/>
            <a:chExt cx="4867666" cy="6653798"/>
          </a:xfrm>
        </p:grpSpPr>
        <p:pic>
          <p:nvPicPr>
            <p:cNvPr id="26" name="25 Imagen" descr="Ladybug Birthday Party Invitation 6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7666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62761" y="3296322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62761" y="4002763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latin typeface="+mj-lt"/>
                </a:rPr>
                <a:t>XX Anos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62761" y="3071810"/>
              <a:ext cx="3429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+mj-lt"/>
                </a:rPr>
                <a:t>Aniversário da</a:t>
              </a:r>
              <a:endParaRPr lang="es-AR" sz="20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62761" y="4406495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81100" y="5407239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55</cp:revision>
  <dcterms:created xsi:type="dcterms:W3CDTF">2022-08-15T14:52:18Z</dcterms:created>
  <dcterms:modified xsi:type="dcterms:W3CDTF">2023-01-27T15:23:01Z</dcterms:modified>
</cp:coreProperties>
</file>