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00CC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Ladybug Birthday Party Invitation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3394" y="343620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3394" y="41426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XX Anos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3394" y="3211693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3394" y="4546378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91733" y="554712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2023-01-27T15:22:27Z</dcterms:modified>
</cp:coreProperties>
</file>